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6" r:id="rId16"/>
    <p:sldId id="277" r:id="rId17"/>
    <p:sldId id="273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685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18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74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0223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916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190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1672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91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115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832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030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784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87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95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496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086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AEAA-B40B-46E7-B40D-55400080618B}" type="datetimeFigureOut">
              <a:rPr lang="bg-BG" smtClean="0"/>
              <a:t>20.9.2021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0C8378-96E3-4445-86C4-74CDCC6927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278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589213" y="483326"/>
            <a:ext cx="8915399" cy="2495005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Празници и обичаи</a:t>
            </a: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България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589213" y="3775167"/>
            <a:ext cx="8915399" cy="2778033"/>
          </a:xfrm>
        </p:spPr>
        <p:txBody>
          <a:bodyPr>
            <a:normAutofit/>
          </a:bodyPr>
          <a:lstStyle/>
          <a:p>
            <a:pPr algn="ctr"/>
            <a:r>
              <a:rPr lang="bg-B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</a:t>
            </a:r>
            <a:r>
              <a:rPr lang="bg-BG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защо празнуваме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Подготви: Янка Терзиева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 учител в начален етап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7913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Празнуване на Байрам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60" y="1430619"/>
            <a:ext cx="3048381" cy="3063004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5" y="1430619"/>
            <a:ext cx="3069770" cy="275542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78" y="1430619"/>
            <a:ext cx="3440917" cy="275542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6" y="4493623"/>
            <a:ext cx="4512183" cy="22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</a:t>
            </a: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 – важният и тържествен празник за </a:t>
            </a:r>
            <a:r>
              <a:rPr lang="bg-B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евреиете</a:t>
            </a: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0" y="1902052"/>
            <a:ext cx="5408950" cy="3610474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9" y="2625635"/>
            <a:ext cx="5017301" cy="37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7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още за Пасха 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939373" y="1905000"/>
            <a:ext cx="3992732" cy="812074"/>
          </a:xfrm>
        </p:spPr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обичаи, свързани с празника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2589212" y="2836349"/>
            <a:ext cx="4342893" cy="3354060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Отбелязва се началото на историята на еврейския народ;</a:t>
            </a:r>
          </a:p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Отдава се почит към родителите;</a:t>
            </a:r>
          </a:p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Празник на пролетта;</a:t>
            </a:r>
          </a:p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 се празнична вечеря;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7471953" y="1554481"/>
            <a:ext cx="4032658" cy="731519"/>
          </a:xfrm>
        </p:spPr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Празнична трапеза</a:t>
            </a: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76" y="2717074"/>
            <a:ext cx="4191435" cy="3676868"/>
          </a:xfrm>
        </p:spPr>
      </p:pic>
    </p:spTree>
    <p:extLst>
      <p:ext uri="{BB962C8B-B14F-4D97-AF65-F5344CB8AC3E}">
        <p14:creationId xmlns:p14="http://schemas.microsoft.com/office/powerpoint/2010/main" val="19140109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Харутюн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Задиг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Великден при арменците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98" y="2231571"/>
            <a:ext cx="4739187" cy="3032015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3415799"/>
            <a:ext cx="4424543" cy="30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още за празника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Харутюн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Задиг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939373" y="1802674"/>
            <a:ext cx="3992732" cy="901337"/>
          </a:xfrm>
        </p:spPr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Обичаи и традиции, свързани с празника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2589212" y="2939142"/>
            <a:ext cx="4342893" cy="2963883"/>
          </a:xfrm>
        </p:spPr>
        <p:txBody>
          <a:bodyPr>
            <a:normAutofit/>
          </a:bodyPr>
          <a:lstStyle/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Боядисват се предимно червени яйца;</a:t>
            </a:r>
          </a:p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 се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чорек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подобен на нашия козунак с орехи и стафиди;</a:t>
            </a:r>
          </a:p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Празнува цялото семейство.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7506629" y="1802674"/>
            <a:ext cx="3999001" cy="901337"/>
          </a:xfrm>
        </p:spPr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 много общи неща в празниците</a:t>
            </a: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29" y="3021370"/>
            <a:ext cx="4077948" cy="2819247"/>
          </a:xfrm>
        </p:spPr>
      </p:pic>
    </p:spTree>
    <p:extLst>
      <p:ext uri="{BB962C8B-B14F-4D97-AF65-F5344CB8AC3E}">
        <p14:creationId xmlns:p14="http://schemas.microsoft.com/office/powerpoint/2010/main" val="10366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обобщим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169229"/>
          </a:xfrm>
        </p:spPr>
        <p:txBody>
          <a:bodyPr>
            <a:normAutofit lnSpcReduction="10000"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нашата страна се празнуват много битови празници и се спазват различни обичаи през цялата година;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обединяват хората и са важна част от обществения живот;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Събират семейството на обща трапеза и носят много добро настроение;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са свързани с уважение към по – възрастните, пожелания за здраве и благополучие;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страната ни има етническа толерантност.</a:t>
            </a:r>
          </a:p>
          <a:p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37584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89212" y="209006"/>
            <a:ext cx="3505199" cy="1619794"/>
          </a:xfrm>
        </p:spPr>
        <p:txBody>
          <a:bodyPr>
            <a:no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Вълшебството на празника се крие в очакването!</a:t>
            </a: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3226">
            <a:off x="6202522" y="791430"/>
            <a:ext cx="3031712" cy="2155372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589212" y="1828799"/>
            <a:ext cx="3505199" cy="4032249"/>
          </a:xfrm>
        </p:spPr>
        <p:txBody>
          <a:bodyPr>
            <a:normAutofit fontScale="77500" lnSpcReduction="20000"/>
          </a:bodyPr>
          <a:lstStyle/>
          <a:p>
            <a:endParaRPr lang="bg-BG" dirty="0"/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Участвайте в подготовката на празниците у дома!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Забавлявайте се с приготовлението на ястия и предмети, свързани с празника!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Обичайте и уважавайте своите близки!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Зачитайте правата на другите!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Бъдете добри!</a:t>
            </a:r>
          </a:p>
          <a:p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1147">
            <a:off x="8416471" y="1386291"/>
            <a:ext cx="3148149" cy="230013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964" flipH="1">
            <a:off x="7040879" y="3748128"/>
            <a:ext cx="3731721" cy="24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5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92924" y="2272937"/>
            <a:ext cx="8911687" cy="3357153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ви за вниманието!</a:t>
            </a:r>
            <a:br>
              <a:rPr lang="bg-BG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Презентацията подготви: </a:t>
            </a:r>
            <a:br>
              <a:rPr lang="bg-BG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Савина Терзиева </a:t>
            </a: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3386187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народи по света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празници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обичаи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възникнали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миналото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вярвания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12" y="3056300"/>
            <a:ext cx="2890022" cy="1933711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82" y="4010297"/>
            <a:ext cx="3038340" cy="193371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57" y="3069363"/>
            <a:ext cx="3103654" cy="19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Празници в България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 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нашата страна се празнуват много битови празници;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Спазват  се различни обичаи през цялата година. 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обединяват хората и са важна част от обществения живот.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92959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939373" y="1905000"/>
            <a:ext cx="3992732" cy="942703"/>
          </a:xfrm>
        </p:spPr>
        <p:txBody>
          <a:bodyPr/>
          <a:lstStyle/>
          <a:p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Официален празник в България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2589212" y="2936856"/>
            <a:ext cx="4342893" cy="681555"/>
          </a:xfrm>
        </p:spPr>
        <p:txBody>
          <a:bodyPr>
            <a:noAutofit/>
          </a:bodyPr>
          <a:lstStyle/>
          <a:p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Отбелязва се раждането на Иисус Христос;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878228"/>
          </a:xfrm>
        </p:spPr>
        <p:txBody>
          <a:bodyPr/>
          <a:lstStyle/>
          <a:p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обичаи, свързани с празника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7380513" y="2912178"/>
            <a:ext cx="4125117" cy="2987620"/>
          </a:xfrm>
        </p:spPr>
        <p:txBody>
          <a:bodyPr>
            <a:normAutofit lnSpcReduction="10000"/>
          </a:bodyPr>
          <a:lstStyle/>
          <a:p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Украсяваме коледно дърво;</a:t>
            </a:r>
          </a:p>
          <a:p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Купуваме подаръци за близките си;</a:t>
            </a:r>
          </a:p>
          <a:p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Цялото семейство се събира на Бъдни вечер – нощта преди Коледа – 24 срещу 25 декември;</a:t>
            </a:r>
          </a:p>
          <a:p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Коледари пеят песни по домовете за здраве и благополучие.</a:t>
            </a:r>
          </a:p>
          <a:p>
            <a:endParaRPr lang="bg-BG" dirty="0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Коледа 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 – светлият християнски празник</a:t>
            </a: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73" y="3785940"/>
            <a:ext cx="3992731" cy="21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6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обичат Коледа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58" y="1625596"/>
            <a:ext cx="3105150" cy="198718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1461748"/>
            <a:ext cx="3771195" cy="2550017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5" y="1461749"/>
            <a:ext cx="3827417" cy="2550017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97" y="4175613"/>
            <a:ext cx="3775111" cy="22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знаете ли, че…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939373" y="1724296"/>
            <a:ext cx="3992732" cy="1071153"/>
          </a:xfrm>
        </p:spPr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 година настъпва на 1 януари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2589212" y="3200400"/>
            <a:ext cx="4342893" cy="3104348"/>
          </a:xfrm>
        </p:spPr>
        <p:txBody>
          <a:bodyPr>
            <a:normAutofit/>
          </a:bodyPr>
          <a:lstStyle/>
          <a:p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януари</a:t>
            </a:r>
          </a:p>
          <a:p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7506629" y="1904999"/>
            <a:ext cx="3999001" cy="890451"/>
          </a:xfrm>
        </p:spPr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… при ромите тя идва чак на 14 януари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7166957" y="3200400"/>
            <a:ext cx="4338674" cy="391886"/>
          </a:xfrm>
        </p:spPr>
        <p:txBody>
          <a:bodyPr>
            <a:normAutofit lnSpcReduction="10000"/>
          </a:bodyPr>
          <a:lstStyle/>
          <a:p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14 януари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29" y="3866606"/>
            <a:ext cx="3844993" cy="2438142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1" y="3722916"/>
            <a:ext cx="4147573" cy="24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74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Великден </a:t>
            </a: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 – светлият християнски празник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Отбелязва се възкресението на Христос;</a:t>
            </a:r>
          </a:p>
          <a:p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271420"/>
            <a:ext cx="3405590" cy="262457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3271420"/>
            <a:ext cx="5038498" cy="263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10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още за Великден 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939373" y="2090057"/>
            <a:ext cx="3992732" cy="770708"/>
          </a:xfrm>
        </p:spPr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Официален празник в България</a:t>
            </a: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67" y="3167744"/>
            <a:ext cx="3801067" cy="2438489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 rot="10800000" flipV="1">
            <a:off x="7506624" y="1972703"/>
            <a:ext cx="3999001" cy="888062"/>
          </a:xfrm>
        </p:spPr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обичаи, свързани с празника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7166957" y="2860766"/>
            <a:ext cx="4338674" cy="3039032"/>
          </a:xfrm>
        </p:spPr>
        <p:txBody>
          <a:bodyPr>
            <a:normAutofit/>
          </a:bodyPr>
          <a:lstStyle/>
          <a:p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Боядисват се яйца;</a:t>
            </a:r>
          </a:p>
          <a:p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Пекат се козунаци;</a:t>
            </a:r>
          </a:p>
          <a:p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 всяко семейство се приготвя празничен обяд.</a:t>
            </a: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24" y="4428310"/>
            <a:ext cx="3701307" cy="20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Байрам</a:t>
            </a:r>
            <a:b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 – големият празник на мюсюлманите 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Рамазан байрам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2589212" y="2939142"/>
            <a:ext cx="4342893" cy="2963883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Започва с молитва;</a:t>
            </a:r>
          </a:p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Роднини и близки сядат на празнична трапеза;</a:t>
            </a:r>
          </a:p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искат прошка от възрастните;</a:t>
            </a:r>
          </a:p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съседите се раздават сладки лакомства.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Курбан Байрам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7166957" y="2939142"/>
            <a:ext cx="4338674" cy="2960656"/>
          </a:xfrm>
        </p:spPr>
        <p:txBody>
          <a:bodyPr>
            <a:normAutofit/>
          </a:bodyPr>
          <a:lstStyle/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Голям мюсюлмански празник;</a:t>
            </a:r>
          </a:p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Раздава се курбан на по – бедните семейства;</a:t>
            </a:r>
          </a:p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 игри и веселие, както и при Рамазан Байрам.</a:t>
            </a:r>
          </a:p>
        </p:txBody>
      </p:sp>
    </p:spTree>
    <p:extLst>
      <p:ext uri="{BB962C8B-B14F-4D97-AF65-F5344CB8AC3E}">
        <p14:creationId xmlns:p14="http://schemas.microsoft.com/office/powerpoint/2010/main" val="27341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Загатване">
  <a:themeElements>
    <a:clrScheme name="Загатване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</TotalTime>
  <Words>511</Words>
  <Application>Microsoft Office PowerPoint</Application>
  <PresentationFormat>Широк екран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Загатване</vt:lpstr>
      <vt:lpstr>Празници и обичаи  в България</vt:lpstr>
      <vt:lpstr>Всички народи по света имат свои празници и обичаи.   Те са възникнали в миналото и са свързани с техните вярвания, със здравето, с плодородието.   </vt:lpstr>
      <vt:lpstr>Празници в България </vt:lpstr>
      <vt:lpstr>Коледа   най – светлият християнски празник</vt:lpstr>
      <vt:lpstr>Всички обичат Коледа</vt:lpstr>
      <vt:lpstr>А знаете ли, че…</vt:lpstr>
      <vt:lpstr>Великден  най – светлият християнски празник</vt:lpstr>
      <vt:lpstr>И още за Великден </vt:lpstr>
      <vt:lpstr>Байрам най – големият празник на мюсюлманите </vt:lpstr>
      <vt:lpstr>Празнуване на Байрам</vt:lpstr>
      <vt:lpstr>Пасха  най – важният и тържествен празник за евреиете</vt:lpstr>
      <vt:lpstr>И още за Пасха </vt:lpstr>
      <vt:lpstr>Харутюн Задиг Великден при арменците</vt:lpstr>
      <vt:lpstr>И още за празника Харутюн Задиг</vt:lpstr>
      <vt:lpstr>Да обобщим</vt:lpstr>
      <vt:lpstr>Вълшебството на празника се крие в очакването!</vt:lpstr>
      <vt:lpstr>Благодаря ви за вниманието!  Презентацията подготви:  Савина Терзиева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Празници и обичаи</dc:title>
  <dc:creator>Admin</dc:creator>
  <cp:lastModifiedBy>terzieva</cp:lastModifiedBy>
  <cp:revision>71</cp:revision>
  <dcterms:created xsi:type="dcterms:W3CDTF">2020-10-21T06:52:48Z</dcterms:created>
  <dcterms:modified xsi:type="dcterms:W3CDTF">2021-09-20T13:47:57Z</dcterms:modified>
</cp:coreProperties>
</file>